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8B08AA-3B76-4997-A813-B9FB96C27260}">
  <a:tblStyle styleId="{888B08AA-3B76-4997-A813-B9FB96C27260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rgbClr val="E6E6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6E6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lt1"/>
          </a:solidFill>
        </a:fill>
      </a:tcStyle>
    </a:lastRow>
    <a:seCell>
      <a:tcTxStyle b="on" i="off">
        <a:font>
          <a:latin typeface="Calibri"/>
          <a:ea typeface="Calibri"/>
          <a:cs typeface="Calibri"/>
        </a:font>
        <a:schemeClr val="dk1"/>
      </a:tcTxStyle>
      <a:tcStyle>
        <a:tcBdr/>
      </a:tcStyle>
    </a:seCell>
    <a:swCell>
      <a:tcTxStyle b="on" i="off">
        <a:font>
          <a:latin typeface="Calibri"/>
          <a:ea typeface="Calibri"/>
          <a:cs typeface="Calibri"/>
        </a:font>
        <a:schemeClr val="dk1"/>
      </a:tcTxStyle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254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dk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92B807B7-B42A-4FB1-BFAD-AB332068068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919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91668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2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540000" y="2520001"/>
            <a:ext cx="7772400" cy="9810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4400"/>
              <a:buFont typeface="Arial"/>
              <a:buNone/>
              <a:defRPr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40000" y="3600000"/>
            <a:ext cx="7052400" cy="693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14000" y="0"/>
            <a:ext cx="3320429" cy="1491952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2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" name="Google Shape;21;p2"/>
          <p:cNvCxnSpPr/>
          <p:nvPr/>
        </p:nvCxnSpPr>
        <p:spPr>
          <a:xfrm>
            <a:off x="540000" y="1800000"/>
            <a:ext cx="7920000" cy="0"/>
          </a:xfrm>
          <a:prstGeom prst="straightConnector1">
            <a:avLst/>
          </a:prstGeom>
          <a:noFill/>
          <a:ln w="3810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2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2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2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Slide">
  <p:cSld name="EndSlide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1"/>
          <p:cNvSpPr txBox="1">
            <a:spLocks noGrp="1"/>
          </p:cNvSpPr>
          <p:nvPr>
            <p:ph type="ctrTitle"/>
          </p:nvPr>
        </p:nvSpPr>
        <p:spPr>
          <a:xfrm>
            <a:off x="540000" y="3717032"/>
            <a:ext cx="6910536" cy="7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3600"/>
              <a:buFont typeface="Arial"/>
              <a:buNone/>
              <a:defRPr sz="3600"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1"/>
          <p:cNvSpPr txBox="1">
            <a:spLocks noGrp="1"/>
          </p:cNvSpPr>
          <p:nvPr>
            <p:ph type="subTitle" idx="1"/>
          </p:nvPr>
        </p:nvSpPr>
        <p:spPr>
          <a:xfrm>
            <a:off x="540000" y="4437032"/>
            <a:ext cx="4824536" cy="742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11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Google Shape;102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14000" y="0"/>
            <a:ext cx="3320429" cy="149195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1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4" name="Google Shape;104;p11"/>
          <p:cNvCxnSpPr/>
          <p:nvPr/>
        </p:nvCxnSpPr>
        <p:spPr>
          <a:xfrm>
            <a:off x="540000" y="3240000"/>
            <a:ext cx="4140000" cy="0"/>
          </a:xfrm>
          <a:prstGeom prst="straightConnector1">
            <a:avLst/>
          </a:prstGeom>
          <a:noFill/>
          <a:ln w="38100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1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1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1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1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Slide">
  <p:cSld name="1_BlankSlid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1" name="Google Shape;111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14000" y="0"/>
            <a:ext cx="3320429" cy="1491952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2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2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12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2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2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lide1">
  <p:cSld name="ContentSlide1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"/>
          <p:cNvSpPr txBox="1">
            <a:spLocks noGrp="1"/>
          </p:cNvSpPr>
          <p:nvPr>
            <p:ph type="ctrTitle"/>
          </p:nvPr>
        </p:nvSpPr>
        <p:spPr>
          <a:xfrm>
            <a:off x="540000" y="360000"/>
            <a:ext cx="7772400" cy="7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3600"/>
              <a:buFont typeface="Arial"/>
              <a:buNone/>
              <a:defRPr sz="3600"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1">
  <p:cSld name="Title Slide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4"/>
          <p:cNvSpPr txBox="1">
            <a:spLocks noGrp="1"/>
          </p:cNvSpPr>
          <p:nvPr>
            <p:ph type="ctrTitle"/>
          </p:nvPr>
        </p:nvSpPr>
        <p:spPr>
          <a:xfrm>
            <a:off x="540000" y="1800001"/>
            <a:ext cx="8098496" cy="9809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4400"/>
              <a:buFont typeface="Arial"/>
              <a:buNone/>
              <a:defRPr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subTitle" idx="1"/>
          </p:nvPr>
        </p:nvSpPr>
        <p:spPr>
          <a:xfrm>
            <a:off x="540000" y="2880000"/>
            <a:ext cx="7052400" cy="765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Google Shape;3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14000" y="0"/>
            <a:ext cx="3320429" cy="1491952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4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4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4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" name="Google Shape;42;p4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4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3">
  <p:cSld name="Title Slide3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814000" y="0"/>
            <a:ext cx="3320429" cy="1491952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5"/>
          <p:cNvSpPr txBox="1">
            <a:spLocks noGrp="1"/>
          </p:cNvSpPr>
          <p:nvPr>
            <p:ph type="ctrTitle"/>
          </p:nvPr>
        </p:nvSpPr>
        <p:spPr>
          <a:xfrm>
            <a:off x="540000" y="4140000"/>
            <a:ext cx="8496496" cy="909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4000"/>
              <a:buFont typeface="Arial"/>
              <a:buNone/>
              <a:defRPr sz="4000"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subTitle" idx="1"/>
          </p:nvPr>
        </p:nvSpPr>
        <p:spPr>
          <a:xfrm>
            <a:off x="540000" y="5040000"/>
            <a:ext cx="7088832" cy="742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5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5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5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52;p5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5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Slide1">
  <p:cSld name="SectionSlide1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>
            <a:spLocks noGrp="1"/>
          </p:cNvSpPr>
          <p:nvPr>
            <p:ph type="ctrTitle"/>
          </p:nvPr>
        </p:nvSpPr>
        <p:spPr>
          <a:xfrm>
            <a:off x="540000" y="5220000"/>
            <a:ext cx="8206680" cy="873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4400"/>
              <a:buFont typeface="Arial"/>
              <a:buNone/>
              <a:defRPr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6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6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6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6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6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Slide2">
  <p:cSld name="SectionSlide2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ctrTitle"/>
          </p:nvPr>
        </p:nvSpPr>
        <p:spPr>
          <a:xfrm>
            <a:off x="540000" y="4320000"/>
            <a:ext cx="8206680" cy="873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4400"/>
              <a:buFont typeface="Arial"/>
              <a:buNone/>
              <a:defRPr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7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6" name="Google Shape;66;p7"/>
          <p:cNvCxnSpPr/>
          <p:nvPr/>
        </p:nvCxnSpPr>
        <p:spPr>
          <a:xfrm>
            <a:off x="540000" y="3600000"/>
            <a:ext cx="7920000" cy="0"/>
          </a:xfrm>
          <a:prstGeom prst="straightConnector1">
            <a:avLst/>
          </a:prstGeom>
          <a:noFill/>
          <a:ln w="38100" cap="flat" cmpd="sng">
            <a:solidFill>
              <a:srgbClr val="005EB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7" name="Google Shape;67;p7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7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7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7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lide2">
  <p:cSld name="ContentSlide2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ctrTitle"/>
          </p:nvPr>
        </p:nvSpPr>
        <p:spPr>
          <a:xfrm>
            <a:off x="540000" y="360000"/>
            <a:ext cx="7772400" cy="7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3600"/>
              <a:buFont typeface="Arial"/>
              <a:buNone/>
              <a:defRPr sz="3600"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ubTitle" idx="1"/>
          </p:nvPr>
        </p:nvSpPr>
        <p:spPr>
          <a:xfrm>
            <a:off x="540000" y="1080000"/>
            <a:ext cx="7088832" cy="742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4" name="Google Shape;74;p8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8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8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8"/>
          <p:cNvSpPr/>
          <p:nvPr/>
        </p:nvSpPr>
        <p:spPr>
          <a:xfrm>
            <a:off x="0" y="6516000"/>
            <a:ext cx="9144000" cy="360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8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8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lide4">
  <p:cSld name="ContentSlide4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ctrTitle"/>
          </p:nvPr>
        </p:nvSpPr>
        <p:spPr>
          <a:xfrm>
            <a:off x="540000" y="360000"/>
            <a:ext cx="8136456" cy="76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3600"/>
              <a:buFont typeface="Arial"/>
              <a:buNone/>
              <a:defRPr sz="3600"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ubTitle" idx="1"/>
          </p:nvPr>
        </p:nvSpPr>
        <p:spPr>
          <a:xfrm>
            <a:off x="540000" y="1080000"/>
            <a:ext cx="4824536" cy="62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3" name="Google Shape;83;p9"/>
          <p:cNvSpPr/>
          <p:nvPr/>
        </p:nvSpPr>
        <p:spPr>
          <a:xfrm>
            <a:off x="0" y="6473929"/>
            <a:ext cx="9144000" cy="396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4" name="Google Shape;84;p9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9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9"/>
          <p:cNvSpPr/>
          <p:nvPr/>
        </p:nvSpPr>
        <p:spPr>
          <a:xfrm>
            <a:off x="0" y="6473929"/>
            <a:ext cx="9144000" cy="396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9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9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Slide5">
  <p:cSld name="ContentSlide5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>
            <a:spLocks noGrp="1"/>
          </p:cNvSpPr>
          <p:nvPr>
            <p:ph type="ctrTitle"/>
          </p:nvPr>
        </p:nvSpPr>
        <p:spPr>
          <a:xfrm>
            <a:off x="540000" y="360000"/>
            <a:ext cx="8244296" cy="764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3600"/>
              <a:buFont typeface="Arial"/>
              <a:buNone/>
              <a:defRPr sz="3600" b="1">
                <a:solidFill>
                  <a:srgbClr val="005EB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0"/>
          <p:cNvSpPr txBox="1">
            <a:spLocks noGrp="1"/>
          </p:cNvSpPr>
          <p:nvPr>
            <p:ph type="subTitle" idx="1"/>
          </p:nvPr>
        </p:nvSpPr>
        <p:spPr>
          <a:xfrm>
            <a:off x="540000" y="1080000"/>
            <a:ext cx="4824536" cy="620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10"/>
          <p:cNvSpPr/>
          <p:nvPr/>
        </p:nvSpPr>
        <p:spPr>
          <a:xfrm>
            <a:off x="0" y="6473929"/>
            <a:ext cx="9144000" cy="396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0"/>
          <p:cNvSpPr txBox="1"/>
          <p:nvPr/>
        </p:nvSpPr>
        <p:spPr>
          <a:xfrm>
            <a:off x="467544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0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0"/>
          <p:cNvSpPr/>
          <p:nvPr/>
        </p:nvSpPr>
        <p:spPr>
          <a:xfrm>
            <a:off x="0" y="6473929"/>
            <a:ext cx="9144000" cy="396000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0"/>
          <p:cNvSpPr txBox="1"/>
          <p:nvPr/>
        </p:nvSpPr>
        <p:spPr>
          <a:xfrm>
            <a:off x="54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integrity   |   simplicity   |   caring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0"/>
          <p:cNvSpPr txBox="1"/>
          <p:nvPr/>
        </p:nvSpPr>
        <p:spPr>
          <a:xfrm>
            <a:off x="6120000" y="6552000"/>
            <a:ext cx="2664296" cy="2462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www.leedsandyorkpft.nhs.uk</a:t>
            </a:r>
            <a:endParaRPr sz="10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3"/>
          <p:cNvSpPr txBox="1">
            <a:spLocks noGrp="1"/>
          </p:cNvSpPr>
          <p:nvPr>
            <p:ph type="subTitle" idx="1"/>
          </p:nvPr>
        </p:nvSpPr>
        <p:spPr>
          <a:xfrm>
            <a:off x="467544" y="908720"/>
            <a:ext cx="7052400" cy="693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/>
              <a:t>Communications: our short term strategic aims</a:t>
            </a: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 dirty="0"/>
              <a:t>Sept 2020 to Feb 2021</a:t>
            </a:r>
            <a:endParaRPr sz="2000" dirty="0"/>
          </a:p>
        </p:txBody>
      </p:sp>
      <p:sp>
        <p:nvSpPr>
          <p:cNvPr id="122" name="Google Shape;122;p13"/>
          <p:cNvSpPr txBox="1"/>
          <p:nvPr/>
        </p:nvSpPr>
        <p:spPr>
          <a:xfrm>
            <a:off x="467544" y="2132856"/>
            <a:ext cx="7848872" cy="409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 our Trust and services to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control the virus</a:t>
            </a:r>
            <a:endParaRPr dirty="0"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the Trust and services to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reset, recover and restart </a:t>
            </a:r>
            <a:endParaRPr dirty="0"/>
          </a:p>
          <a:p>
            <a:pPr marL="342900" marR="0" lvl="0" indent="-215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Support key projects and programmes in the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five core strategic plans </a:t>
            </a: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require significant attention in the next six months: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Workforce i.e. culture, health and wellbeing, equality etc.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Services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Quality Improvement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Estates</a:t>
            </a:r>
            <a:endParaRPr dirty="0"/>
          </a:p>
          <a:p>
            <a:pPr marL="914400" marR="0" lvl="1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AutoNum type="arabicPeriod"/>
            </a:pPr>
            <a:r>
              <a:rPr lang="en-GB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Informatics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Develop our own </a:t>
            </a:r>
            <a:r>
              <a:rPr lang="en-GB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 offer, processes and channels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4"/>
          <p:cNvSpPr txBox="1">
            <a:spLocks noGrp="1"/>
          </p:cNvSpPr>
          <p:nvPr>
            <p:ph type="ctrTitle"/>
          </p:nvPr>
        </p:nvSpPr>
        <p:spPr>
          <a:xfrm>
            <a:off x="323528" y="-66817"/>
            <a:ext cx="77724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5EB8"/>
              </a:buClr>
              <a:buSzPts val="3240"/>
              <a:buFont typeface="Arial"/>
              <a:buNone/>
            </a:pPr>
            <a:r>
              <a:rPr lang="en-GB" sz="3240"/>
              <a:t>Our priorities</a:t>
            </a:r>
            <a:br>
              <a:rPr lang="en-GB" sz="3240"/>
            </a:br>
            <a:endParaRPr sz="3240"/>
          </a:p>
        </p:txBody>
      </p:sp>
      <p:graphicFrame>
        <p:nvGraphicFramePr>
          <p:cNvPr id="128" name="Google Shape;128;p14"/>
          <p:cNvGraphicFramePr/>
          <p:nvPr>
            <p:extLst>
              <p:ext uri="{D42A27DB-BD31-4B8C-83A1-F6EECF244321}">
                <p14:modId xmlns:p14="http://schemas.microsoft.com/office/powerpoint/2010/main" val="2276302096"/>
              </p:ext>
            </p:extLst>
          </p:nvPr>
        </p:nvGraphicFramePr>
        <p:xfrm>
          <a:off x="323528" y="544488"/>
          <a:ext cx="8422450" cy="4206280"/>
        </p:xfrm>
        <a:graphic>
          <a:graphicData uri="http://schemas.openxmlformats.org/drawingml/2006/table">
            <a:tbl>
              <a:tblPr firstRow="1" bandRow="1">
                <a:noFill/>
                <a:tableStyleId>{888B08AA-3B76-4997-A813-B9FB96C27260}</a:tableStyleId>
              </a:tblPr>
              <a:tblGrid>
                <a:gridCol w="654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0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3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5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Control the virus</a:t>
                      </a:r>
                      <a:endParaRPr sz="13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Recover from the pandemic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Calibri"/>
                        <a:buNone/>
                      </a:pPr>
                      <a:r>
                        <a:rPr lang="en-GB" sz="11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Deliver business area priorities</a:t>
                      </a:r>
                      <a:endParaRPr sz="11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lang="en-GB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Comms business usual and comms development</a:t>
                      </a:r>
                      <a:endParaRPr sz="10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dk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Gold</a:t>
                      </a: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sz="9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Silver</a:t>
                      </a: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strike="noStrik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Bronze</a:t>
                      </a:r>
                      <a:endParaRPr sz="1000" b="1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BE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BE1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BE1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endParaRPr sz="9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BE1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900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BE1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rust PowerPoint Presentatio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Trust PowerPoint Presentation</vt:lpstr>
      <vt:lpstr>PowerPoint Presentation</vt:lpstr>
      <vt:lpstr>Our priorities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Oliver Tipper</dc:creator>
  <cp:lastModifiedBy>darren caveney</cp:lastModifiedBy>
  <cp:revision>1</cp:revision>
  <dcterms:modified xsi:type="dcterms:W3CDTF">2020-10-02T07:00:27Z</dcterms:modified>
</cp:coreProperties>
</file>